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5"/>
  </p:sldMasterIdLst>
  <p:notesMasterIdLst>
    <p:notesMasterId r:id="rId8"/>
  </p:notesMasterIdLst>
  <p:handoutMasterIdLst>
    <p:handoutMasterId r:id="rId9"/>
  </p:handoutMasterIdLst>
  <p:sldIdLst>
    <p:sldId id="372" r:id="rId6"/>
    <p:sldId id="37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  <a:srgbClr val="00FFFF"/>
    <a:srgbClr val="00FF99"/>
    <a:srgbClr val="27B34F"/>
    <a:srgbClr val="008000"/>
    <a:srgbClr val="00FFCC"/>
    <a:srgbClr val="FFCC00"/>
    <a:srgbClr val="00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6" autoAdjust="0"/>
    <p:restoredTop sz="94394" autoAdjust="0"/>
  </p:normalViewPr>
  <p:slideViewPr>
    <p:cSldViewPr snapToGrid="0" snapToObjects="1">
      <p:cViewPr varScale="1">
        <p:scale>
          <a:sx n="74" d="100"/>
          <a:sy n="74" d="100"/>
        </p:scale>
        <p:origin x="480" y="6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5/14/2015</a:t>
            </a:r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1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75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344488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511175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688975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855663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5/14/2015</a:t>
            </a:r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71450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75000"/>
      <a:buFont typeface="Wingdings 3" panose="05040102010807070707" pitchFamily="18" charset="2"/>
      <a:buChar char="u"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4488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11175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8975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55663" marR="0" indent="-1714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>
        <a:srgbClr val="1F497D"/>
      </a:buClr>
      <a:buSzPct val="100000"/>
      <a:buFont typeface="Wingdings" panose="05000000000000000000" pitchFamily="2" charset="2"/>
      <a:buChar char="§"/>
      <a:tabLst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5/14/2015</a:t>
            </a:r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1" smtClean="0">
                <a:solidFill>
                  <a:srgbClr val="FFFFFF">
                    <a:lumMod val="65000"/>
                  </a:srgbClr>
                </a:solidFill>
              </a:rPr>
              <a:t>Footer</a:t>
            </a:r>
            <a:endParaRPr lang="en-US" i="1" dirty="0" smtClean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8" y="4504245"/>
            <a:ext cx="12188952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4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49978"/>
            <a:ext cx="11430000" cy="2331721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Ted Weygan</a:t>
            </a:r>
          </a:p>
          <a:p>
            <a:pPr lvl="1"/>
            <a:r>
              <a:rPr lang="en-US" dirty="0" smtClean="0"/>
              <a:t>Assembly Engineer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ADN4612ACPZ Package Nominal dimension change from 0.80 to 0.85mm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</p:spPr>
        <p:txBody>
          <a:bodyPr/>
          <a:lstStyle/>
          <a:p>
            <a:r>
              <a:rPr lang="en-US" dirty="0"/>
              <a:t>ADN4612ACPZ Package Nominal dimension change from 0.80 to 0.85mm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89" y="1375665"/>
            <a:ext cx="73342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57" y="3994571"/>
            <a:ext cx="7258050" cy="20097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55704" y="2159181"/>
            <a:ext cx="584324" cy="240866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8324" y="4648511"/>
            <a:ext cx="682580" cy="240488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81449" y="1990857"/>
            <a:ext cx="136287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FROM:</a:t>
            </a:r>
          </a:p>
          <a:p>
            <a:endParaRPr lang="en-US" sz="2800" b="1" dirty="0">
              <a:solidFill>
                <a:srgbClr val="0033CC"/>
              </a:solidFill>
            </a:endParaRPr>
          </a:p>
          <a:p>
            <a:endParaRPr lang="en-US" sz="2800" b="1" dirty="0" smtClean="0">
              <a:solidFill>
                <a:srgbClr val="0033CC"/>
              </a:solidFill>
            </a:endParaRPr>
          </a:p>
          <a:p>
            <a:endParaRPr lang="en-US" sz="2800" b="1" dirty="0">
              <a:solidFill>
                <a:srgbClr val="0033CC"/>
              </a:solidFill>
            </a:endParaRPr>
          </a:p>
          <a:p>
            <a:endParaRPr lang="en-US" sz="2800" b="1" dirty="0" smtClean="0">
              <a:solidFill>
                <a:srgbClr val="0033CC"/>
              </a:solidFill>
            </a:endParaRPr>
          </a:p>
          <a:p>
            <a:pPr algn="r"/>
            <a:endParaRPr lang="en-US" sz="2800" b="1" dirty="0">
              <a:solidFill>
                <a:srgbClr val="0033CC"/>
              </a:solidFill>
            </a:endParaRPr>
          </a:p>
          <a:p>
            <a:pPr algn="r"/>
            <a:r>
              <a:rPr lang="en-US" sz="2800" b="1" dirty="0" smtClean="0">
                <a:solidFill>
                  <a:srgbClr val="0033CC"/>
                </a:solidFill>
              </a:rPr>
              <a:t>TO: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b1fb846-ff85-4723-b87b-b69af164f23a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2C2718372BD42AAE4B3A653EED723" ma:contentTypeVersion="0" ma:contentTypeDescription="Create a new document." ma:contentTypeScope="" ma:versionID="1e4bfc4509c125d3a2afd9ae7a59e1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7A0B8F-5057-469A-8968-094003026C8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499EC95-CA16-4A9F-81F1-D8CE7DFE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E405D2-213E-44A9-9F87-05E902C217F2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016DCE0-1B23-48DB-A1E4-0D89E4C8A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6523</TotalTime>
  <Words>29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Lucida Grande</vt:lpstr>
      <vt:lpstr>Arial</vt:lpstr>
      <vt:lpstr>Calibri</vt:lpstr>
      <vt:lpstr>Wingdings</vt:lpstr>
      <vt:lpstr>Wingdings 3</vt:lpstr>
      <vt:lpstr>ADITemplate</vt:lpstr>
      <vt:lpstr>ADN4612ACPZ Package Nominal dimension change from 0.80 to 0.85mm</vt:lpstr>
      <vt:lpstr>ADN4612ACPZ Package Nominal dimension change from 0.80 to 0.85mm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 2015 PowerPoint Template 16:9 Public</dc:title>
  <dc:creator>Analog Devices, Inc.</dc:creator>
  <dc:description>© 1995 - 2015 Analog Devices, Inc. All Rights Reserved</dc:description>
  <cp:lastModifiedBy>Weygan, Ted</cp:lastModifiedBy>
  <cp:revision>616</cp:revision>
  <cp:lastPrinted>2015-03-23T20:02:01Z</cp:lastPrinted>
  <dcterms:created xsi:type="dcterms:W3CDTF">2015-02-06T11:05:25Z</dcterms:created>
  <dcterms:modified xsi:type="dcterms:W3CDTF">2016-01-14T00:24:19Z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0x0101000642C2718372BD42AAE4B3A653EED723</vt:lpwstr>
  </property>
</Properties>
</file>